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58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56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663300"/>
    <a:srgbClr val="006600"/>
    <a:srgbClr val="339966"/>
    <a:srgbClr val="CC6600"/>
    <a:srgbClr val="0066CC"/>
    <a:srgbClr val="3399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832C-FC68-4A62-8213-0F676D6832DF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29B4-DEC2-495F-AF7C-27EB7173F3B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 Jezus na śmierć skazany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 Jezus z szat </a:t>
            </a:r>
            <a:r>
              <a:rPr lang="pl-PL" dirty="0" err="1" smtClean="0"/>
              <a:t>obnarzony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Ukrzyżowanie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Jezus umiera na krzyżu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Jezus zdjęty z krzyża i złożony w ramiona Matki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Jezus do </a:t>
            </a:r>
            <a:r>
              <a:rPr lang="pl-PL" smtClean="0"/>
              <a:t>grobu złożony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 Jezus bierze krzyż na swoje ramiona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Jezus pierwszy raz upada pod ciężarem krzyża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 Jezus spotyka swoją Matkę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Szymon z Cyreny pomaga nieść krzyż Jezusowi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Weronika ociera twarz Panu Jezusowi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Jezus po raz drugi upada pod ciężarem krzyża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 Jezus pociesza płaczące niewiasty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Trzeci upadek Jezusa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29B4-DEC2-495F-AF7C-27EB7173F3B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6A6099-154B-4B7E-A3F6-9E092A914A53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E3FF4B-028E-482C-88F0-247AAC38F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72514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I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8" y="620688"/>
            <a:ext cx="5832648" cy="532859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483768" y="6165304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Natalia </a:t>
            </a:r>
            <a:r>
              <a:rPr lang="pl-PL" sz="2000" b="1" dirty="0" err="1" smtClean="0">
                <a:solidFill>
                  <a:srgbClr val="C00000"/>
                </a:solidFill>
                <a:latin typeface="Comic Sans MS" pitchFamily="66" charset="0"/>
              </a:rPr>
              <a:t>Suchowińska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 kl.5 Szkoła Podstawowa Nr 4 </a:t>
            </a:r>
            <a:endParaRPr lang="pl-PL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9000" contras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48" y="260648"/>
            <a:ext cx="4896544" cy="561662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X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3" y="188640"/>
            <a:ext cx="5040560" cy="568863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915816" y="5949280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FFCC00"/>
                </a:solidFill>
                <a:latin typeface="Comic Sans MS" pitchFamily="66" charset="0"/>
              </a:rPr>
              <a:t>Paulina Wiecha kl. 4 Szkoła Podstawowa Nr 1</a:t>
            </a:r>
            <a:endParaRPr lang="pl-PL" sz="2000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XI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07707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XII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7944" y="392663"/>
            <a:ext cx="4176464" cy="556861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339752" y="6165304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Comic Sans MS" pitchFamily="66" charset="0"/>
              </a:rPr>
              <a:t>Michał Kowalski kl.6 Szkoła Podstawowa w Pszennie </a:t>
            </a:r>
            <a:endParaRPr lang="pl-PL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79715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XIII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79912" y="260648"/>
            <a:ext cx="4464495" cy="590465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915816" y="6165304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omic Sans MS" pitchFamily="66" charset="0"/>
              </a:rPr>
              <a:t>Weronika Mytych  kl.6 Szkoła Podstawowa Nr 8</a:t>
            </a:r>
            <a:endParaRPr lang="pl-PL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07707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XIV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7944" y="404664"/>
            <a:ext cx="4176463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65313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II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836712"/>
            <a:ext cx="6480720" cy="5031559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483768" y="6165304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663300"/>
                </a:solidFill>
                <a:latin typeface="Comic Sans MS" pitchFamily="66" charset="0"/>
              </a:rPr>
              <a:t>Paulina Zając kl.5 Zespół Szkół Specjalnych </a:t>
            </a:r>
            <a:endParaRPr lang="pl-PL" sz="20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450912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III</a:t>
            </a:r>
            <a:endParaRPr lang="pl-PL" sz="9600" dirty="0"/>
          </a:p>
        </p:txBody>
      </p:sp>
      <p:pic>
        <p:nvPicPr>
          <p:cNvPr id="1026" name="Picture 2" descr="C:\Users\User\Pictures\Zdjęcia szkolne\konkursy\Droga Krzyzowa\IMG_21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31266" y="332656"/>
            <a:ext cx="6612734" cy="531959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483768" y="6165304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6600"/>
                </a:solidFill>
                <a:latin typeface="Comic Sans MS" pitchFamily="66" charset="0"/>
              </a:rPr>
              <a:t>Hubert Gościmski kl.2 Szkoła Podstawowa Nr 6 </a:t>
            </a:r>
            <a:endParaRPr lang="pl-PL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764704"/>
            <a:ext cx="6336704" cy="504056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987824" y="5949280"/>
            <a:ext cx="572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FFCC00"/>
                </a:solidFill>
                <a:latin typeface="Comic Sans MS" pitchFamily="66" charset="0"/>
              </a:rPr>
              <a:t>Julia Maślany kl.1 </a:t>
            </a:r>
            <a:r>
              <a:rPr lang="pl-PL" sz="2000" b="1" dirty="0">
                <a:solidFill>
                  <a:srgbClr val="FFCC00"/>
                </a:solidFill>
                <a:latin typeface="Comic Sans MS" pitchFamily="66" charset="0"/>
              </a:rPr>
              <a:t>Szkoła Podstawowa Nr 6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9552" y="4581128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9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BatangChe" pitchFamily="49" charset="-127"/>
                <a:cs typeface="Aharoni" pitchFamily="2" charset="-79"/>
              </a:rPr>
              <a:t>IV</a:t>
            </a:r>
            <a:endParaRPr lang="pl-PL" sz="9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776" y="764704"/>
            <a:ext cx="6336704" cy="489654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411760" y="5877272"/>
            <a:ext cx="673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663300"/>
                </a:solidFill>
                <a:latin typeface="Comic Sans MS" pitchFamily="66" charset="0"/>
              </a:rPr>
              <a:t>Wiktoria </a:t>
            </a:r>
            <a:r>
              <a:rPr lang="pl-PL" sz="2000" b="1" dirty="0" err="1" smtClean="0">
                <a:solidFill>
                  <a:srgbClr val="663300"/>
                </a:solidFill>
                <a:latin typeface="Comic Sans MS" pitchFamily="66" charset="0"/>
              </a:rPr>
              <a:t>Kulaszewska</a:t>
            </a:r>
            <a:r>
              <a:rPr lang="pl-PL" sz="2000" b="1" dirty="0" smtClean="0">
                <a:solidFill>
                  <a:srgbClr val="663300"/>
                </a:solidFill>
                <a:latin typeface="Comic Sans MS" pitchFamily="66" charset="0"/>
              </a:rPr>
              <a:t> kl.1 </a:t>
            </a:r>
            <a:r>
              <a:rPr lang="pl-PL" sz="2000" b="1" dirty="0">
                <a:solidFill>
                  <a:srgbClr val="663300"/>
                </a:solidFill>
                <a:latin typeface="Comic Sans MS" pitchFamily="66" charset="0"/>
              </a:rPr>
              <a:t>Szkoła Podstawowa Nr </a:t>
            </a:r>
            <a:r>
              <a:rPr lang="pl-PL" sz="2000" b="1" dirty="0" smtClean="0">
                <a:solidFill>
                  <a:srgbClr val="663300"/>
                </a:solidFill>
                <a:latin typeface="Comic Sans MS" pitchFamily="66" charset="0"/>
              </a:rPr>
              <a:t>4 </a:t>
            </a:r>
            <a:endParaRPr lang="pl-PL" sz="20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79201" y="4581128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9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BatangChe" pitchFamily="49" charset="-127"/>
                <a:cs typeface="Aharoni" pitchFamily="2" charset="-79"/>
              </a:rPr>
              <a:t>V</a:t>
            </a:r>
            <a:endParaRPr lang="pl-PL" sz="9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8" y="332656"/>
            <a:ext cx="5976664" cy="496855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915816" y="5733256"/>
            <a:ext cx="6228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FFCC00"/>
                </a:solidFill>
                <a:latin typeface="Comic Sans MS" pitchFamily="66" charset="0"/>
              </a:rPr>
              <a:t>Lidia Maciejewska kl.4 Szkoła Podstawowa „Caritas” </a:t>
            </a:r>
            <a:endParaRPr lang="pl-PL" sz="2000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VI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896" y="188640"/>
            <a:ext cx="4680520" cy="568863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VII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87824" y="836712"/>
            <a:ext cx="5976664" cy="496855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915816" y="6021288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FF6600"/>
                </a:solidFill>
                <a:latin typeface="Comic Sans MS" pitchFamily="66" charset="0"/>
              </a:rPr>
              <a:t>Angelika </a:t>
            </a:r>
            <a:r>
              <a:rPr lang="pl-PL" sz="2000" b="1" dirty="0" err="1" smtClean="0">
                <a:solidFill>
                  <a:srgbClr val="FF6600"/>
                </a:solidFill>
                <a:latin typeface="Comic Sans MS" pitchFamily="66" charset="0"/>
              </a:rPr>
              <a:t>Chlewicka</a:t>
            </a:r>
            <a:r>
              <a:rPr lang="pl-PL" sz="2000" b="1" dirty="0" smtClean="0">
                <a:solidFill>
                  <a:srgbClr val="FF6600"/>
                </a:solidFill>
                <a:latin typeface="Comic Sans MS" pitchFamily="66" charset="0"/>
              </a:rPr>
              <a:t>  kl.6 Szkoła Podstawowa 105</a:t>
            </a:r>
            <a:endParaRPr lang="pl-PL" sz="2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VIII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Zdjęcia szkolne\konkursy\Droga Krzyzowa\IMG_2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7784" y="980728"/>
            <a:ext cx="6192688" cy="477053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915816" y="573325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Marek Wołek kl.3 Szkoła Podstawowa 315</a:t>
            </a:r>
            <a:endParaRPr lang="pl-PL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  <a:cs typeface="Aharoni" pitchFamily="2" charset="-79"/>
              </a:rPr>
              <a:t>IX</a:t>
            </a:r>
            <a:endParaRPr lang="pl-PL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180</Words>
  <Application>Microsoft Office PowerPoint</Application>
  <PresentationFormat>Pokaz na ekranie (4:3)</PresentationFormat>
  <Paragraphs>53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Wierzchołek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Renata Borek</dc:creator>
  <cp:lastModifiedBy>OLA</cp:lastModifiedBy>
  <cp:revision>17</cp:revision>
  <dcterms:created xsi:type="dcterms:W3CDTF">2013-03-10T17:21:57Z</dcterms:created>
  <dcterms:modified xsi:type="dcterms:W3CDTF">2020-03-26T14:39:07Z</dcterms:modified>
</cp:coreProperties>
</file>